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3"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113" d="100"/>
          <a:sy n="113" d="100"/>
        </p:scale>
        <p:origin x="76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08737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LINK"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SATYA JEET</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78789" y="6025573"/>
            <a:ext cx="2743200" cy="401638"/>
          </a:xfrm>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27589"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https://github.com/sjeetgr8/THE-FINAL/blob/main/Applied%20Data%20Science%20Capstone%20IBM%20Skills%20Network/labs-jupyter-spacex-Data%20wrangling.ipynb</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D8E47E7B-6745-4F3E-A0E6-4387514EA75C}"/>
              </a:ext>
            </a:extLst>
          </p:cNvPr>
          <p:cNvPicPr>
            <a:picLocks noChangeAspect="1"/>
          </p:cNvPicPr>
          <p:nvPr/>
        </p:nvPicPr>
        <p:blipFill>
          <a:blip r:embed="rId3"/>
          <a:stretch>
            <a:fillRect/>
          </a:stretch>
        </p:blipFill>
        <p:spPr>
          <a:xfrm>
            <a:off x="6804212" y="2156765"/>
            <a:ext cx="4803588" cy="316030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85723" cy="4351338"/>
          </a:xfrm>
          <a:prstGeom prst="rect">
            <a:avLst/>
          </a:prstGeom>
        </p:spPr>
        <p:txBody>
          <a:bodyPr lIns="91440" tIns="45720" rIns="91440" bIns="45720" anchor="t"/>
          <a:lstStyle/>
          <a:p>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p>
          <a:p>
            <a:r>
              <a:rPr lang="en-US" sz="2200" dirty="0">
                <a:solidFill>
                  <a:schemeClr val="accent3">
                    <a:lumMod val="25000"/>
                  </a:schemeClr>
                </a:solidFill>
                <a:latin typeface="Abadi"/>
              </a:rPr>
              <a:t> </a:t>
            </a:r>
          </a:p>
          <a:p>
            <a:pPr marL="457200" lvl="1" indent="0">
              <a:buNone/>
            </a:pPr>
            <a:endParaRPr lang="en-US" sz="1800" dirty="0">
              <a:solidFill>
                <a:schemeClr val="accent3">
                  <a:lumMod val="25000"/>
                </a:schemeClr>
              </a:solidFill>
              <a:latin typeface="Abadi"/>
            </a:endParaRPr>
          </a:p>
          <a:p>
            <a:pPr lvl="1"/>
            <a:endParaRPr lang="en-US" sz="18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 </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2803386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2398"/>
            <a:ext cx="9944323" cy="484695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32402"/>
            <a:ext cx="10530113" cy="4463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accent3">
                    <a:lumMod val="25000"/>
                  </a:schemeClr>
                </a:solidFill>
                <a:latin typeface="Abadi"/>
              </a:rPr>
              <a:t>Data was collected using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800" dirty="0">
                <a:solidFill>
                  <a:schemeClr val="accent3">
                    <a:lumMod val="25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800" dirty="0">
                <a:solidFill>
                  <a:schemeClr val="accent3">
                    <a:lumMod val="25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r>
              <a:rPr lang="en-US" sz="1800" dirty="0">
                <a:solidFill>
                  <a:schemeClr val="accent3">
                    <a:lumMod val="25000"/>
                  </a:schemeClr>
                </a:solidFill>
                <a:latin typeface="Abadi" panose="020B0604020104020204" pitchFamily="34" charset="0"/>
              </a:rPr>
              <a:t>Data collection was done using get request to the SpaceX API.</a:t>
            </a:r>
          </a:p>
          <a:p>
            <a:pPr lvl="1"/>
            <a:r>
              <a:rPr lang="en-US" sz="18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lvl="1"/>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868862"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r>
              <a:rPr lang="en-US" dirty="0"/>
              <a:t>Github </a:t>
            </a:r>
            <a:r>
              <a:rPr lang="en-US" dirty="0">
                <a:hlinkClick r:id="rId3" action="ppaction://hlinkfile"/>
              </a:rPr>
              <a:t>url: LINK</a:t>
            </a:r>
            <a:r>
              <a:rPr lang="en-US" dirty="0"/>
              <a:t> </a:t>
            </a:r>
          </a:p>
          <a:p>
            <a:r>
              <a:rPr lang="en-US" dirty="0"/>
              <a:t>https://github.com/sjeetgr8/THE-FINAL/blob/main/Applied%20Data%20Science%20Capstone%20IBM%20Skills%20Network/jupyter-labs-spacex-data-collection-api.ipynb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ADE4C7C1-EDAC-4917-B17E-4B2147C32722}"/>
              </a:ext>
            </a:extLst>
          </p:cNvPr>
          <p:cNvPicPr>
            <a:picLocks noChangeAspect="1"/>
          </p:cNvPicPr>
          <p:nvPr/>
        </p:nvPicPr>
        <p:blipFill>
          <a:blip r:embed="rId4"/>
          <a:stretch>
            <a:fillRect/>
          </a:stretch>
        </p:blipFill>
        <p:spPr>
          <a:xfrm>
            <a:off x="5910261" y="1800225"/>
            <a:ext cx="5459747"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055989"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https://github.com/sjeetgr8/THE-FINAL/blob/main/Applied%20Data%20Science%20Capstone%20IBM%20Skills%20Network/jupyter-labs-webscraping.ipynb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a:extLst>
              <a:ext uri="{FF2B5EF4-FFF2-40B4-BE49-F238E27FC236}">
                <a16:creationId xmlns:a16="http://schemas.microsoft.com/office/drawing/2014/main" id="{EC24F22D-EB45-4093-8701-D1CB7D14E8B0}"/>
              </a:ext>
            </a:extLst>
          </p:cNvPr>
          <p:cNvPicPr>
            <a:picLocks noChangeAspect="1"/>
          </p:cNvPicPr>
          <p:nvPr/>
        </p:nvPicPr>
        <p:blipFill>
          <a:blip r:embed="rId3"/>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216</TotalTime>
  <Words>1766</Words>
  <Application>Microsoft Office PowerPoint</Application>
  <PresentationFormat>Widescreen</PresentationFormat>
  <Paragraphs>259</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Satya Jeet</cp:lastModifiedBy>
  <cp:revision>209</cp:revision>
  <dcterms:created xsi:type="dcterms:W3CDTF">2021-04-29T18:58:34Z</dcterms:created>
  <dcterms:modified xsi:type="dcterms:W3CDTF">2022-08-06T13:02:04Z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